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93" r:id="rId2"/>
  </p:sldMasterIdLst>
  <p:notesMasterIdLst>
    <p:notesMasterId r:id="rId1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F5100EDA-6574-4B17-BB84-C7E3615BFA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041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042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04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056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57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0571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0572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0573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E074B80-7A79-45C8-A77F-C79E6AC36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15587-D536-4897-92AB-641AB725E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E7B13-9C66-4160-87B9-AFD4FBEFB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7BB7B79B-B1C1-4FE3-8D97-4BA75D177D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0719185-5ED9-4E5A-8390-CDDCD90B4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6246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6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6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2470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6247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47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6247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7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7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248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2488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8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A4A7B4-D6CF-4FF4-8F51-0E8119D47F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2490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3FA33-30F1-4929-A506-D94CAC3240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E8172-01E8-4BC7-92FA-E3D89062A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771E-06AA-455E-95C4-8F6D5F75C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BBEE2-E4FB-4A5E-91A6-3E1A97AED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653D1-B44D-4088-9466-78581E58B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F4DF7-C9B9-495C-8251-DA1F47406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AD72D-2960-4A2D-B8A3-470DC6B68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DD986-7B2D-434A-B969-1C95CF9C1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11D51-71BD-4ADF-AD5B-1037EDACE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2C576-A881-4F64-B46A-E5AC67AE8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DE40A-AA55-4904-B138-C5EF0D340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3A56B-EE58-46F0-9298-11AC31EA8E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69221-11BB-42FA-8B35-378DEA00E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06394-C943-416B-B26C-C7D77AF7B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9D78F-5858-4CF5-BDF5-D188F0F56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08C9A-C397-4ECB-9B91-C480053FF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9DE2C-DFEF-4B41-BA6B-345422A438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C364F-C1FC-4896-A59E-5E7C716AE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939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939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9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9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0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941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2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2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2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2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2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2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2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2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2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2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4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4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95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54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954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954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14629A79-5E52-43D4-923C-762F17F95F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95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15" r:id="rId12"/>
    <p:sldLayoutId id="214748371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4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14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4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14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5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145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6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14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14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235F280-602C-435F-8F9E-F6631023B2D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stro.snu.ac.kr/~bsjung/gif/albert/albert6.jpg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523F3C33-03C8-42CB-AD70-A18239620E68}" type="datetime1">
              <a:rPr lang="en-US"/>
              <a:pPr/>
              <a:t>1/5/2011</a:t>
            </a:fld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By W. Ribbeck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6324600" cy="1295400"/>
          </a:xfr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Scientific Method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FFFF99"/>
                </a:solidFill>
              </a:rPr>
              <a:t>Basic Steps</a:t>
            </a:r>
          </a:p>
          <a:p>
            <a:r>
              <a:rPr lang="en-US" sz="2000">
                <a:solidFill>
                  <a:srgbClr val="FFFF99"/>
                </a:solidFill>
              </a:rPr>
              <a:t>(The Rattlesnake Experiment)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FF00"/>
                </a:solidFill>
              </a:rPr>
              <a:t>Definition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438400" y="1600200"/>
            <a:ext cx="4572000" cy="5257800"/>
          </a:xfrm>
        </p:spPr>
        <p:txBody>
          <a:bodyPr/>
          <a:lstStyle/>
          <a:p>
            <a:r>
              <a:rPr lang="en-US" sz="3600"/>
              <a:t>Scientific method:  basic steps that scientists follow in uncovering facts and solving scientific problems</a:t>
            </a:r>
          </a:p>
          <a:p>
            <a:endParaRPr lang="en-US" sz="3600"/>
          </a:p>
          <a:p>
            <a:endParaRPr lang="en-US" sz="2800"/>
          </a:p>
        </p:txBody>
      </p:sp>
      <p:pic>
        <p:nvPicPr>
          <p:cNvPr id="32784" name="Picture 16" descr="j007862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47800"/>
            <a:ext cx="1785938" cy="3843338"/>
          </a:xfrm>
          <a:prstGeom prst="rect">
            <a:avLst/>
          </a:prstGeom>
          <a:noFill/>
        </p:spPr>
      </p:pic>
      <p:pic>
        <p:nvPicPr>
          <p:cNvPr id="32791" name="Picture 23" descr="j0078711[1]"/>
          <p:cNvPicPr>
            <a:picLocks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7315200" y="1676400"/>
            <a:ext cx="1508125" cy="3657600"/>
          </a:xfrm>
          <a:noFill/>
          <a:ln/>
        </p:spPr>
      </p:pic>
      <p:pic>
        <p:nvPicPr>
          <p:cNvPr id="32793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719[1]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7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449" fill="hold"/>
                                        <p:tgtEl>
                                          <p:spTgt spid="327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3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3"/>
                </p:tgtEl>
              </p:cMediaNode>
            </p:audio>
          </p:childTnLst>
        </p:cTn>
      </p:par>
    </p:tnLst>
    <p:bldLst>
      <p:bldP spid="32770" grpId="0"/>
      <p:bldP spid="327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FF00"/>
                </a:solidFill>
              </a:rPr>
              <a:t>Basic Parts of Scientific Method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Stating the problem</a:t>
            </a:r>
          </a:p>
          <a:p>
            <a:r>
              <a:rPr lang="en-US"/>
              <a:t>Gathering information</a:t>
            </a:r>
          </a:p>
          <a:p>
            <a:r>
              <a:rPr lang="en-US"/>
              <a:t>Suggesting an answer for the problem</a:t>
            </a:r>
          </a:p>
          <a:p>
            <a:r>
              <a:rPr lang="en-US"/>
              <a:t>Performing an experiment to see whether the suggested answer makes sense</a:t>
            </a:r>
          </a:p>
          <a:p>
            <a:r>
              <a:rPr lang="en-US"/>
              <a:t>Recording and analyzing the results of experiments or other observations</a:t>
            </a:r>
          </a:p>
          <a:p>
            <a:r>
              <a:rPr lang="en-US"/>
              <a:t>Stating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FF00"/>
                </a:solidFill>
              </a:rPr>
              <a:t>Stating the Problem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461375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/>
              <a:t>What invisible trail does a rattlesnake follow in tracking down its bitten prey?</a:t>
            </a:r>
          </a:p>
        </p:txBody>
      </p:sp>
      <p:pic>
        <p:nvPicPr>
          <p:cNvPr id="47115" name="Picture 11" descr="mouse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477000" y="4038600"/>
            <a:ext cx="1919288" cy="2133600"/>
          </a:xfrm>
        </p:spPr>
      </p:pic>
      <p:pic>
        <p:nvPicPr>
          <p:cNvPr id="47117" name="Picture 13" descr="Rattlesnakes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838200" y="3444875"/>
            <a:ext cx="5257800" cy="3413125"/>
          </a:xfrm>
          <a:noFill/>
          <a:ln/>
        </p:spPr>
      </p:pic>
      <p:graphicFrame>
        <p:nvGraphicFramePr>
          <p:cNvPr id="47122" name="Object 1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610600" y="6324600"/>
          <a:ext cx="304800" cy="304800"/>
        </p:xfrm>
        <a:graphic>
          <a:graphicData uri="http://schemas.openxmlformats.org/presentationml/2006/ole">
            <p:oleObj spid="_x0000_s47122" name="Sound Recorder Document" r:id="rId6" imgW="304520" imgH="304520" progId="SoundRe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FF00"/>
                </a:solidFill>
              </a:rPr>
              <a:t>Gathering Information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461375" cy="3886200"/>
          </a:xfrm>
        </p:spPr>
        <p:txBody>
          <a:bodyPr/>
          <a:lstStyle/>
          <a:p>
            <a:r>
              <a:rPr lang="en-US" sz="2800"/>
              <a:t>A rattlesnakes eyes are only sensitive to visible light</a:t>
            </a:r>
          </a:p>
          <a:p>
            <a:r>
              <a:rPr lang="en-US" sz="2800"/>
              <a:t>A pair of organs located under the eyes detect invisible light in the form of heat</a:t>
            </a:r>
          </a:p>
          <a:p>
            <a:r>
              <a:rPr lang="en-US" sz="2800"/>
              <a:t>A rattler’s tongue “smells” certain odors in the air</a:t>
            </a:r>
          </a:p>
          <a:p>
            <a:r>
              <a:rPr lang="en-US" sz="2800"/>
              <a:t>The sight or smell of an unbitten animal does not trigger the rattler’s tracking action</a:t>
            </a:r>
          </a:p>
          <a:p>
            <a:endParaRPr lang="en-US" sz="2800"/>
          </a:p>
        </p:txBody>
      </p:sp>
      <p:pic>
        <p:nvPicPr>
          <p:cNvPr id="48132" name="Picture 4" descr="snakeline1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832475"/>
            <a:ext cx="11582400" cy="77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FF00"/>
                </a:solidFill>
              </a:rPr>
              <a:t>Hypothesis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1371600"/>
            <a:ext cx="8537575" cy="1905000"/>
          </a:xfrm>
        </p:spPr>
        <p:txBody>
          <a:bodyPr/>
          <a:lstStyle/>
          <a:p>
            <a:r>
              <a:rPr lang="en-US" sz="4000"/>
              <a:t>After the snake wounds its victim, the snake follows the smell of its own venom to locate the animal</a:t>
            </a:r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0" y="3657600"/>
          <a:ext cx="9144000" cy="3200400"/>
        </p:xfrm>
        <a:graphic>
          <a:graphicData uri="http://schemas.openxmlformats.org/presentationml/2006/ole">
            <p:oleObj spid="_x0000_s49160" name="Photo Editor Photo" r:id="rId3" imgW="9419048" imgH="3228571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FF00"/>
                </a:solidFill>
              </a:rPr>
              <a:t>Experiment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600200"/>
            <a:ext cx="8308975" cy="4953000"/>
          </a:xfrm>
        </p:spPr>
        <p:txBody>
          <a:bodyPr/>
          <a:lstStyle/>
          <a:p>
            <a:r>
              <a:rPr lang="en-US" sz="2800"/>
              <a:t>Drag a dead mouse that has been struck and poisoned by a rattlesnake along a curved path on the bottom of an empty cage</a:t>
            </a:r>
          </a:p>
          <a:p>
            <a:r>
              <a:rPr lang="en-US" sz="2800"/>
              <a:t>Place the snake in the cage</a:t>
            </a:r>
          </a:p>
          <a:p>
            <a:r>
              <a:rPr lang="en-US" sz="2800"/>
              <a:t>The snake follows the exact trail that has been laid out</a:t>
            </a:r>
          </a:p>
          <a:p>
            <a:r>
              <a:rPr lang="en-US" sz="2800">
                <a:solidFill>
                  <a:srgbClr val="FFFFCC"/>
                </a:solidFill>
              </a:rPr>
              <a:t>Control</a:t>
            </a:r>
          </a:p>
          <a:p>
            <a:r>
              <a:rPr lang="en-US" sz="2800"/>
              <a:t>Drag an unbitten dead mouse along the path</a:t>
            </a:r>
          </a:p>
          <a:p>
            <a:r>
              <a:rPr lang="en-US" sz="2800"/>
              <a:t>The snake seems disinterested</a:t>
            </a:r>
          </a:p>
        </p:txBody>
      </p:sp>
      <p:pic>
        <p:nvPicPr>
          <p:cNvPr id="50180" name="Picture 4" descr="snaker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53200" y="228600"/>
            <a:ext cx="1371600" cy="1371600"/>
          </a:xfrm>
          <a:noFill/>
          <a:ln/>
        </p:spPr>
      </p:pic>
      <p:pic>
        <p:nvPicPr>
          <p:cNvPr id="50182" name="Picture 6" descr="snaker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228600"/>
            <a:ext cx="1371600" cy="1371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FF00"/>
                </a:solidFill>
              </a:rPr>
              <a:t>Recording and Analyzing Data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000"/>
              <a:t>Do the experiment many times</a:t>
            </a:r>
          </a:p>
          <a:p>
            <a:r>
              <a:rPr lang="en-US" sz="4000"/>
              <a:t>Record the data</a:t>
            </a:r>
          </a:p>
        </p:txBody>
      </p:sp>
      <p:pic>
        <p:nvPicPr>
          <p:cNvPr id="51217" name="Picture 17" descr="albert6">
            <a:hlinkClick r:id="rId2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87913" y="1600200"/>
            <a:ext cx="3865562" cy="3965575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FF00"/>
                </a:solidFill>
              </a:rPr>
              <a:t>Conclusion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537575" cy="4800600"/>
          </a:xfrm>
        </p:spPr>
        <p:txBody>
          <a:bodyPr/>
          <a:lstStyle/>
          <a:p>
            <a:r>
              <a:rPr lang="en-US" sz="5400"/>
              <a:t>The scent of venom was the only factor that could cause a rattlesnake to follow its bitten victim.</a:t>
            </a:r>
          </a:p>
        </p:txBody>
      </p:sp>
      <p:pic>
        <p:nvPicPr>
          <p:cNvPr id="52228" name="Picture 4" descr="j0162914[2]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457200"/>
            <a:ext cx="5854700" cy="5867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6" grpId="1"/>
      <p:bldP spid="52227" grpId="0" build="p"/>
      <p:bldP spid="52227" grpId="1" build="p"/>
    </p:bld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604</TotalTime>
  <Words>247</Words>
  <Application>Microsoft PowerPoint</Application>
  <PresentationFormat>On-screen Show (4:3)</PresentationFormat>
  <Paragraphs>35</Paragraphs>
  <Slides>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Tahoma</vt:lpstr>
      <vt:lpstr>Times New Roman</vt:lpstr>
      <vt:lpstr>Wingdings</vt:lpstr>
      <vt:lpstr>Compass</vt:lpstr>
      <vt:lpstr>Mountain Top</vt:lpstr>
      <vt:lpstr>Microsoft Photo Editor 3.0 Photo</vt:lpstr>
      <vt:lpstr>Sound (OLE2)</vt:lpstr>
      <vt:lpstr>Scientific Method</vt:lpstr>
      <vt:lpstr>Definition</vt:lpstr>
      <vt:lpstr>Basic Parts of Scientific Method</vt:lpstr>
      <vt:lpstr>Stating the Problem</vt:lpstr>
      <vt:lpstr>Gathering Information</vt:lpstr>
      <vt:lpstr>Hypothesis</vt:lpstr>
      <vt:lpstr>Experiment</vt:lpstr>
      <vt:lpstr>Recording and Analyzing Data</vt:lpstr>
      <vt:lpstr>Conclusion</vt:lpstr>
    </vt:vector>
  </TitlesOfParts>
  <Company>Beloit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Teacher</dc:creator>
  <cp:lastModifiedBy>mmitchell</cp:lastModifiedBy>
  <cp:revision>16</cp:revision>
  <dcterms:created xsi:type="dcterms:W3CDTF">2003-07-09T17:52:02Z</dcterms:created>
  <dcterms:modified xsi:type="dcterms:W3CDTF">2011-01-05T15:45:43Z</dcterms:modified>
</cp:coreProperties>
</file>