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EF366B-FC9E-4458-A186-C9F5F51D4F2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9F34E-4845-4D8A-A2BD-8DA926133B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Fair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for 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scientific method Aug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Thursday, </a:t>
            </a:r>
            <a:r>
              <a:rPr lang="en-US" dirty="0" smtClean="0"/>
              <a:t>Aug 25</a:t>
            </a:r>
            <a:r>
              <a:rPr lang="en-US" baseline="30000" dirty="0" smtClean="0"/>
              <a:t>th</a:t>
            </a:r>
            <a:r>
              <a:rPr lang="en-US" dirty="0" smtClean="0"/>
              <a:t> - Idea is due (Experimental Design Diagram)</a:t>
            </a:r>
          </a:p>
          <a:p>
            <a:r>
              <a:rPr lang="en-US" dirty="0" smtClean="0"/>
              <a:t>Thursday</a:t>
            </a:r>
            <a:r>
              <a:rPr lang="en-US" dirty="0" smtClean="0"/>
              <a:t>, Sept 15</a:t>
            </a:r>
            <a:r>
              <a:rPr lang="en-US" baseline="30000" dirty="0" smtClean="0"/>
              <a:t>th</a:t>
            </a:r>
            <a:r>
              <a:rPr lang="en-US" dirty="0" smtClean="0"/>
              <a:t> - Planning and Approval sheet due</a:t>
            </a:r>
          </a:p>
          <a:p>
            <a:r>
              <a:rPr lang="en-US" dirty="0" smtClean="0"/>
              <a:t>Thursday</a:t>
            </a:r>
            <a:r>
              <a:rPr lang="en-US" dirty="0" smtClean="0"/>
              <a:t>, Oct 6</a:t>
            </a:r>
            <a:r>
              <a:rPr lang="en-US" baseline="30000" dirty="0" smtClean="0"/>
              <a:t>th</a:t>
            </a:r>
            <a:r>
              <a:rPr lang="en-US" dirty="0" smtClean="0"/>
              <a:t> - Proof of project</a:t>
            </a:r>
          </a:p>
          <a:p>
            <a:r>
              <a:rPr lang="en-US" dirty="0" smtClean="0"/>
              <a:t>Thursday</a:t>
            </a:r>
            <a:r>
              <a:rPr lang="en-US" dirty="0" smtClean="0"/>
              <a:t>, Oct 20</a:t>
            </a:r>
            <a:r>
              <a:rPr lang="en-US" baseline="30000" dirty="0" smtClean="0"/>
              <a:t>th</a:t>
            </a:r>
            <a:r>
              <a:rPr lang="en-US" dirty="0" smtClean="0"/>
              <a:t>  - Data check</a:t>
            </a:r>
          </a:p>
          <a:p>
            <a:r>
              <a:rPr lang="en-US" dirty="0" smtClean="0"/>
              <a:t>Tuesday, Nov </a:t>
            </a:r>
            <a:r>
              <a:rPr lang="en-US" dirty="0" smtClean="0"/>
              <a:t>1st</a:t>
            </a:r>
            <a:r>
              <a:rPr lang="en-US" dirty="0" smtClean="0"/>
              <a:t> </a:t>
            </a:r>
            <a:r>
              <a:rPr lang="en-US" dirty="0" smtClean="0"/>
              <a:t>- Board check</a:t>
            </a:r>
          </a:p>
          <a:p>
            <a:r>
              <a:rPr lang="en-US" dirty="0" smtClean="0"/>
              <a:t>Friday, Nov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- Project due</a:t>
            </a:r>
          </a:p>
          <a:p>
            <a:r>
              <a:rPr lang="en-US" dirty="0" smtClean="0"/>
              <a:t>Thursday, Dec </a:t>
            </a:r>
            <a:r>
              <a:rPr lang="en-US" dirty="0" smtClean="0"/>
              <a:t>1st</a:t>
            </a:r>
            <a:r>
              <a:rPr lang="en-US" dirty="0" smtClean="0"/>
              <a:t> </a:t>
            </a:r>
            <a:r>
              <a:rPr lang="en-US" dirty="0" smtClean="0"/>
              <a:t>– Science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for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scientific method Aug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Thursday</a:t>
            </a:r>
            <a:r>
              <a:rPr lang="en-US" dirty="0"/>
              <a:t>, Aug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- Idea is due (Experimental Design Diagram)</a:t>
            </a:r>
          </a:p>
          <a:p>
            <a:r>
              <a:rPr lang="en-US" dirty="0" smtClean="0"/>
              <a:t>Thursday</a:t>
            </a:r>
            <a:r>
              <a:rPr lang="en-US" dirty="0"/>
              <a:t>, Sept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- Planning and Approval sheet due</a:t>
            </a:r>
          </a:p>
          <a:p>
            <a:r>
              <a:rPr lang="en-US" dirty="0"/>
              <a:t>Tuesday, Oct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- Proof of project</a:t>
            </a:r>
          </a:p>
          <a:p>
            <a:r>
              <a:rPr lang="en-US" dirty="0"/>
              <a:t>Tuesday, Oct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/>
              <a:t>- Data check</a:t>
            </a:r>
          </a:p>
          <a:p>
            <a:r>
              <a:rPr lang="en-US" dirty="0" smtClean="0"/>
              <a:t>Mon</a:t>
            </a:r>
            <a:r>
              <a:rPr lang="en-US" dirty="0" smtClean="0"/>
              <a:t>day</a:t>
            </a:r>
            <a:r>
              <a:rPr lang="en-US" dirty="0"/>
              <a:t>, Nov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- Board check</a:t>
            </a:r>
          </a:p>
          <a:p>
            <a:r>
              <a:rPr lang="en-US" dirty="0" smtClean="0"/>
              <a:t>Tuesday</a:t>
            </a:r>
            <a:r>
              <a:rPr lang="en-US" dirty="0" smtClean="0"/>
              <a:t>, </a:t>
            </a:r>
            <a:r>
              <a:rPr lang="en-US" dirty="0"/>
              <a:t>Nov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- Project due</a:t>
            </a:r>
          </a:p>
          <a:p>
            <a:r>
              <a:rPr lang="en-US" dirty="0"/>
              <a:t>Thursday, Dec </a:t>
            </a:r>
            <a:r>
              <a:rPr lang="en-US" dirty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– Science Fair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148</TotalTime>
  <Words>140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Science Fair Timeline</vt:lpstr>
      <vt:lpstr>Dates for 7th Grade</vt:lpstr>
      <vt:lpstr>Dates for 8th Grade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Timeline</dc:title>
  <dc:creator>Erica Beerbower</dc:creator>
  <cp:lastModifiedBy>Erica Beerbower</cp:lastModifiedBy>
  <cp:revision>12</cp:revision>
  <dcterms:created xsi:type="dcterms:W3CDTF">2013-08-06T15:13:23Z</dcterms:created>
  <dcterms:modified xsi:type="dcterms:W3CDTF">2016-07-19T03:42:04Z</dcterms:modified>
</cp:coreProperties>
</file>