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B6D3AB7-3320-4F7D-8796-5F634FB8F9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D8868-CA73-4A5E-A731-525E35AB22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D3976-222C-41A8-A3A7-800BF9BD2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BB622-E959-4B2F-B3AE-71437B45D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93094-AB99-4C0F-8517-5856E6186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B0D57-99E9-43C7-955D-AB82248A1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24FE4-17BF-475B-959D-C8D5F33592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586E-B271-43BF-8C27-8A1BBCECE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99291-3B18-4A10-B7D4-9A1A3C03E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690E8-179F-4B2A-9F16-546A52F2A9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3719C-4864-42B2-8CC5-D2381DB10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EDE73EC-92A4-4B41-A3E5-31621501F0D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1 Introduction to Matter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3 – States of Matter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Charles’s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States the a fixed amount of gas at a constant pressure, the volume of the gas increases as the temperature increases.</a:t>
            </a:r>
          </a:p>
          <a:p>
            <a:pPr lvl="1"/>
            <a:r>
              <a:rPr lang="en-US" dirty="0"/>
              <a:t>A balloon will pop if heated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Plasma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State of matter where it has no definite shape of volume and the particles have broken apart</a:t>
            </a:r>
          </a:p>
          <a:p>
            <a:pPr lvl="1"/>
            <a:r>
              <a:rPr lang="en-US" sz="2400" dirty="0"/>
              <a:t>Estimated that over 99 percent of the known matter of the universe is plasma</a:t>
            </a:r>
          </a:p>
          <a:p>
            <a:pPr lvl="1"/>
            <a:r>
              <a:rPr lang="en-US" sz="2400" dirty="0"/>
              <a:t>Plasmas are different than gases in that they conduct electricity</a:t>
            </a:r>
          </a:p>
          <a:p>
            <a:pPr lvl="1"/>
            <a:r>
              <a:rPr lang="en-US" sz="2400" dirty="0"/>
              <a:t>Electric and magnetic fields affect plasma but not gas</a:t>
            </a:r>
          </a:p>
          <a:p>
            <a:pPr lvl="2"/>
            <a:r>
              <a:rPr lang="en-US" sz="2000" dirty="0"/>
              <a:t>Very hot plasmas are contained using magnetic and electric fields </a:t>
            </a:r>
          </a:p>
          <a:p>
            <a:pPr lvl="2"/>
            <a:r>
              <a:rPr lang="en-US" sz="2000" dirty="0"/>
              <a:t>Found in lightning, fire, and aurora borealis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– Changes of State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Terms to Learn</a:t>
            </a:r>
          </a:p>
          <a:p>
            <a:pPr lvl="1"/>
            <a:r>
              <a:rPr lang="en-US" sz="2400" dirty="0"/>
              <a:t>Change of State</a:t>
            </a:r>
          </a:p>
          <a:p>
            <a:pPr lvl="1"/>
            <a:r>
              <a:rPr lang="en-US" sz="2400" dirty="0"/>
              <a:t>Freezing</a:t>
            </a:r>
          </a:p>
          <a:p>
            <a:pPr lvl="1"/>
            <a:r>
              <a:rPr lang="en-US" sz="2400" dirty="0"/>
              <a:t>Melting</a:t>
            </a:r>
          </a:p>
          <a:p>
            <a:pPr lvl="1"/>
            <a:r>
              <a:rPr lang="en-US" sz="2400" dirty="0"/>
              <a:t>Vaporization</a:t>
            </a:r>
          </a:p>
          <a:p>
            <a:pPr lvl="1"/>
            <a:r>
              <a:rPr lang="en-US" sz="2400" dirty="0"/>
              <a:t>Boiling </a:t>
            </a:r>
          </a:p>
          <a:p>
            <a:pPr lvl="1"/>
            <a:r>
              <a:rPr lang="en-US" sz="2400" dirty="0"/>
              <a:t>Evaporation</a:t>
            </a:r>
          </a:p>
          <a:p>
            <a:pPr lvl="1"/>
            <a:r>
              <a:rPr lang="en-US" sz="2400" dirty="0"/>
              <a:t>Condensation</a:t>
            </a:r>
          </a:p>
          <a:p>
            <a:pPr lvl="1"/>
            <a:r>
              <a:rPr lang="en-US" sz="2400" dirty="0"/>
              <a:t>Sublimation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of State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A change of State is a conversion of a substance from one physical form to another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All changes of state are physical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All changes of state are changes in the movement of the particles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If energy is added the particles will move faster and if energy is removed the particles move slower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The temperature of a substance is a measure of it’s energy (the speed of the particles)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Melting is the change of state from a solid to a liquid</a:t>
            </a:r>
          </a:p>
          <a:p>
            <a:r>
              <a:rPr lang="en-US" dirty="0"/>
              <a:t>Melting point is the temperature at which a solid turns  to a liquid </a:t>
            </a:r>
          </a:p>
          <a:p>
            <a:pPr lvl="1"/>
            <a:r>
              <a:rPr lang="en-US" dirty="0"/>
              <a:t>Each substance has a different melting point which means it is a characteristic property because it stays the same no matter how much of the substance you have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Melting absorbs energy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solid to melt you need to add enough energy for the particles to overcome their attraction to one another</a:t>
            </a:r>
          </a:p>
          <a:p>
            <a:r>
              <a:rPr lang="en-US" dirty="0"/>
              <a:t>Endothermic change because the substance is absorbing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Freezing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Freezing is the change from a liquid to a solid</a:t>
            </a:r>
          </a:p>
          <a:p>
            <a:r>
              <a:rPr lang="en-US" dirty="0"/>
              <a:t>Freezing point is the point at which it changes from a liquid to a solid</a:t>
            </a:r>
          </a:p>
          <a:p>
            <a:r>
              <a:rPr lang="en-US" dirty="0">
                <a:solidFill>
                  <a:srgbClr val="FF6600"/>
                </a:solidFill>
              </a:rPr>
              <a:t>Freezing is the reverse of melting so the temperature at which a substance will melt is also the point at which it will freeze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Freezing removes energy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something to freeze it must have it particles slowed down, therefore energy must be removed</a:t>
            </a:r>
          </a:p>
          <a:p>
            <a:r>
              <a:rPr lang="en-US" dirty="0"/>
              <a:t>Exothermic change because energy is removed from the substance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Vaporization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of state from a liquid to a gas</a:t>
            </a:r>
          </a:p>
          <a:p>
            <a:pPr lvl="1"/>
            <a:r>
              <a:rPr lang="en-US" dirty="0"/>
              <a:t>Boiling is vaporization that occurs throughout a liquid</a:t>
            </a:r>
          </a:p>
          <a:p>
            <a:pPr lvl="1"/>
            <a:r>
              <a:rPr lang="en-US" dirty="0"/>
              <a:t>Boiling point is the temperature at which liquid boils and is a characteristic property</a:t>
            </a:r>
          </a:p>
          <a:p>
            <a:pPr lvl="1"/>
            <a:r>
              <a:rPr lang="en-US" dirty="0"/>
              <a:t>Evaporation is vaporization that occurs at the surface of a liquid below it’s boiling point</a:t>
            </a:r>
          </a:p>
          <a:p>
            <a:pPr lvl="2"/>
            <a:r>
              <a:rPr lang="en-US" dirty="0"/>
              <a:t>Perspiration (sweating)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Condensation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Condensation is the change of state from a gas to a liquid</a:t>
            </a:r>
          </a:p>
          <a:p>
            <a:r>
              <a:rPr lang="en-US" sz="2800" dirty="0"/>
              <a:t>Condensation point is the point where a gas becomes a liquid and is the same as the boiling point</a:t>
            </a:r>
          </a:p>
          <a:p>
            <a:r>
              <a:rPr lang="en-US" sz="2800" dirty="0"/>
              <a:t>To become a liquid large amounts of molecules must clump together the only way to slow down the particles enough is to remove energy (cooling) (exothermic)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	Section 1 – Four States of Matter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en-US" sz="2800" dirty="0"/>
              <a:t>Terms to Learn </a:t>
            </a:r>
          </a:p>
          <a:p>
            <a:pPr eaLnBrk="0" hangingPunct="0"/>
            <a:r>
              <a:rPr lang="en-US" sz="2800" dirty="0"/>
              <a:t>Solid</a:t>
            </a:r>
          </a:p>
          <a:p>
            <a:r>
              <a:rPr lang="en-US" sz="2800" dirty="0"/>
              <a:t>Liquid</a:t>
            </a:r>
          </a:p>
          <a:p>
            <a:r>
              <a:rPr lang="en-US" sz="2800" dirty="0"/>
              <a:t>Gas</a:t>
            </a:r>
          </a:p>
          <a:p>
            <a:r>
              <a:rPr lang="en-US" sz="2800" dirty="0"/>
              <a:t>Pressure</a:t>
            </a:r>
          </a:p>
          <a:p>
            <a:r>
              <a:rPr lang="en-US" sz="2800" dirty="0"/>
              <a:t>Boyle’s Law</a:t>
            </a:r>
          </a:p>
          <a:p>
            <a:r>
              <a:rPr lang="en-US" sz="2800" dirty="0"/>
              <a:t>Charles’s Law</a:t>
            </a:r>
          </a:p>
          <a:p>
            <a:r>
              <a:rPr lang="en-US" sz="2800" dirty="0"/>
              <a:t>Plasma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Sublimation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Sublimation is when a solid changes directly to a gas (dry ice)</a:t>
            </a:r>
          </a:p>
          <a:p>
            <a:r>
              <a:rPr lang="en-US" dirty="0"/>
              <a:t>Particles must go from being solidly packed together to completely overcoming the attraction so it changes to a gas</a:t>
            </a:r>
          </a:p>
          <a:p>
            <a:r>
              <a:rPr lang="en-US" dirty="0"/>
              <a:t>Must add energy so it is endothermic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20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910" name="Group 94"/>
          <p:cNvGraphicFramePr>
            <a:graphicFrameLocks noGrp="1"/>
          </p:cNvGraphicFramePr>
          <p:nvPr/>
        </p:nvGraphicFramePr>
        <p:xfrm>
          <a:off x="457200" y="0"/>
          <a:ext cx="8229600" cy="670560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9080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Some Characteristics of Gases, Liquids and Solids and the Microscopic Explanation for the Behavior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liquid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solid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assumes the shape and volume of its container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particles can move past one another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assumes the shape of the part of the container which it occupies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particles can move/slide past one another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retains a fixed volume and shape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rigid - particles locked into place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compressible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lots of free space between particles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easily compressible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little free space between particles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easily compressible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little free space between particles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flows easily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particles can move past one another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flows easily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particles can move/slide past one another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does not flow easily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rigid - particles cannot move/slide past one another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909" name="Rectangle 93"/>
          <p:cNvSpPr>
            <a:spLocks noChangeArrowheads="1"/>
          </p:cNvSpPr>
          <p:nvPr/>
        </p:nvSpPr>
        <p:spPr bwMode="auto">
          <a:xfrm>
            <a:off x="4479925" y="53959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endParaRPr lang="en-US">
              <a:latin typeface="Arial" charset="0"/>
            </a:endParaRPr>
          </a:p>
          <a:p>
            <a:pPr algn="ctr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state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5845" name="Picture 5" descr="Addition of Energy changes st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9144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 of Matter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States of Matter – Physical forms in which a substances can exist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familiar with gas, solid, plasma, liquid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en-US" sz="2400" dirty="0"/>
              <a:t>Moving Particles make up all Matter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en-US" sz="2400" dirty="0"/>
              <a:t>	Matter is made of atoms and molecules</a:t>
            </a:r>
          </a:p>
          <a:p>
            <a:pPr lvl="1">
              <a:lnSpc>
                <a:spcPct val="90000"/>
              </a:lnSpc>
              <a:buFont typeface="Tahoma" pitchFamily="34" charset="0"/>
              <a:buNone/>
            </a:pPr>
            <a:r>
              <a:rPr lang="en-US" sz="2400" dirty="0"/>
              <a:t>		They are always in motion and bumping into 	each other, the state depends on how fast the particles are moving and how strongly the particles are attracted to one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Solids have definite shape and volume</a:t>
            </a:r>
          </a:p>
          <a:p>
            <a:pPr lvl="1"/>
            <a:r>
              <a:rPr lang="en-US" dirty="0"/>
              <a:t>Particles are very close together</a:t>
            </a:r>
          </a:p>
          <a:p>
            <a:pPr lvl="1"/>
            <a:r>
              <a:rPr lang="en-US" dirty="0"/>
              <a:t>Attraction between the particles is very strong</a:t>
            </a:r>
          </a:p>
          <a:p>
            <a:pPr lvl="2"/>
            <a:r>
              <a:rPr lang="en-US" dirty="0"/>
              <a:t>The atoms or molecules still move but not fast enough to overcome the attraction</a:t>
            </a:r>
          </a:p>
          <a:p>
            <a:pPr lvl="2">
              <a:buFontTx/>
              <a:buNone/>
            </a:pPr>
            <a:r>
              <a:rPr lang="en-US" dirty="0"/>
              <a:t>Two Types of Solids</a:t>
            </a:r>
          </a:p>
          <a:p>
            <a:pPr lvl="2">
              <a:buFontTx/>
              <a:buNone/>
            </a:pPr>
            <a:r>
              <a:rPr lang="en-US" dirty="0"/>
              <a:t>	Crystalline – very orderly 3-D arrangement</a:t>
            </a:r>
          </a:p>
          <a:p>
            <a:pPr lvl="2">
              <a:buFontTx/>
              <a:buNone/>
            </a:pPr>
            <a:r>
              <a:rPr lang="en-US" dirty="0"/>
              <a:t>	Amorphous – Not organized but each atoms has a particular spot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Liquids take the shape of their container and have definite volume</a:t>
            </a:r>
          </a:p>
          <a:p>
            <a:pPr>
              <a:lnSpc>
                <a:spcPct val="90000"/>
              </a:lnSpc>
            </a:pPr>
            <a:r>
              <a:rPr lang="en-US" dirty="0"/>
              <a:t>The atoms or molecules move fast enough to overcome some of the attraction and  the particles slide past each other to take the shape of the container</a:t>
            </a:r>
          </a:p>
          <a:p>
            <a:pPr>
              <a:lnSpc>
                <a:spcPct val="90000"/>
              </a:lnSpc>
            </a:pPr>
            <a:r>
              <a:rPr lang="en-US" dirty="0"/>
              <a:t>It does not change volume no matter the size of the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Liquids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Two important properties of liquid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Surface tension – force acting on the particles on the surface of a liquid that causes the liquid to form spherical drops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Viscosity – liquid’s resistance to flow (thickness) The more viscosity a liquid has the slower the flow ( honey </a:t>
            </a:r>
            <a:r>
              <a:rPr lang="en-US" dirty="0" err="1"/>
              <a:t>vs</a:t>
            </a:r>
            <a:r>
              <a:rPr lang="en-US" dirty="0"/>
              <a:t> Water) Viscosity depends on how strong the attraction is between molecules or 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Gases change both shape and volume</a:t>
            </a:r>
          </a:p>
          <a:p>
            <a:pPr lvl="1"/>
            <a:r>
              <a:rPr lang="en-US" dirty="0"/>
              <a:t>Molecules move fast enough to break away completely from one another</a:t>
            </a:r>
          </a:p>
          <a:p>
            <a:pPr lvl="2"/>
            <a:r>
              <a:rPr lang="en-US" dirty="0"/>
              <a:t>They have less attraction</a:t>
            </a:r>
          </a:p>
          <a:p>
            <a:pPr lvl="2"/>
            <a:r>
              <a:rPr lang="en-US" dirty="0"/>
              <a:t>Empty space is between gas particles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Pressure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Pressure is the amount of force exerted on a given area </a:t>
            </a:r>
          </a:p>
          <a:p>
            <a:pPr lvl="1"/>
            <a:r>
              <a:rPr lang="en-US" dirty="0"/>
              <a:t>The more collisions that happen with the wall of the container the more pressure exerted</a:t>
            </a:r>
          </a:p>
          <a:p>
            <a:pPr lvl="1"/>
            <a:r>
              <a:rPr lang="en-US" dirty="0"/>
              <a:t>A basketball has more pressure than a beach ball because it has more atoms of air inside therefore more collisions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Boyle’s Law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States that a fixed amount of gas at a constant temperature, the volume of a gas increases as the pressure decreases.  Think of a diver who blows a bubble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1899</TotalTime>
  <Words>890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Ocean</vt:lpstr>
      <vt:lpstr>Unit 1 Introduction to Matter</vt:lpstr>
      <vt:lpstr> Section 1 – Four States of Matter</vt:lpstr>
      <vt:lpstr>States of Matter</vt:lpstr>
      <vt:lpstr>Solids</vt:lpstr>
      <vt:lpstr>Liquids </vt:lpstr>
      <vt:lpstr>Liquids Continued</vt:lpstr>
      <vt:lpstr>Gases</vt:lpstr>
      <vt:lpstr>Pressure </vt:lpstr>
      <vt:lpstr>Boyle’s Law</vt:lpstr>
      <vt:lpstr>Charles’s Law</vt:lpstr>
      <vt:lpstr>Plasma </vt:lpstr>
      <vt:lpstr>Section 2 – Changes of State</vt:lpstr>
      <vt:lpstr>Changes of State</vt:lpstr>
      <vt:lpstr>Melting</vt:lpstr>
      <vt:lpstr>Melting absorbs energy</vt:lpstr>
      <vt:lpstr>Freezing</vt:lpstr>
      <vt:lpstr>Freezing removes energy</vt:lpstr>
      <vt:lpstr>Vaporization </vt:lpstr>
      <vt:lpstr>Condensation</vt:lpstr>
      <vt:lpstr>Sublimation</vt:lpstr>
      <vt:lpstr>Slide 21</vt:lpstr>
      <vt:lpstr>Changes in state</vt:lpstr>
      <vt:lpstr>Slide 23</vt:lpstr>
      <vt:lpstr>Slide 24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Introduction to Matter</dc:title>
  <dc:creator>William Beerbower</dc:creator>
  <cp:lastModifiedBy>ebeerbower</cp:lastModifiedBy>
  <cp:revision>49</cp:revision>
  <dcterms:created xsi:type="dcterms:W3CDTF">2011-09-04T23:17:00Z</dcterms:created>
  <dcterms:modified xsi:type="dcterms:W3CDTF">2011-09-08T20:03:33Z</dcterms:modified>
</cp:coreProperties>
</file>