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3" r:id="rId8"/>
    <p:sldId id="264" r:id="rId9"/>
    <p:sldId id="261" r:id="rId10"/>
    <p:sldId id="265" r:id="rId11"/>
    <p:sldId id="266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78" autoAdjust="0"/>
    <p:restoredTop sz="86420" autoAdjust="0"/>
  </p:normalViewPr>
  <p:slideViewPr>
    <p:cSldViewPr>
      <p:cViewPr varScale="1">
        <p:scale>
          <a:sx n="63" d="100"/>
          <a:sy n="63" d="100"/>
        </p:scale>
        <p:origin x="-136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615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C147B-7B8B-460A-A276-F25B7879671F}" type="datetimeFigureOut">
              <a:rPr lang="en-US" smtClean="0"/>
              <a:pPr/>
              <a:t>12/31/2012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7F82E2F-CBF3-456F-8AB7-853D8CAC06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C147B-7B8B-460A-A276-F25B7879671F}" type="datetimeFigureOut">
              <a:rPr lang="en-US" smtClean="0"/>
              <a:pPr/>
              <a:t>12/31/2012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82E2F-CBF3-456F-8AB7-853D8CAC06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C147B-7B8B-460A-A276-F25B7879671F}" type="datetimeFigureOut">
              <a:rPr lang="en-US" smtClean="0"/>
              <a:pPr/>
              <a:t>12/31/2012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82E2F-CBF3-456F-8AB7-853D8CAC06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C147B-7B8B-460A-A276-F25B7879671F}" type="datetimeFigureOut">
              <a:rPr lang="en-US" smtClean="0"/>
              <a:pPr/>
              <a:t>12/31/2012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7F82E2F-CBF3-456F-8AB7-853D8CAC06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C147B-7B8B-460A-A276-F25B7879671F}" type="datetimeFigureOut">
              <a:rPr lang="en-US" smtClean="0"/>
              <a:pPr/>
              <a:t>12/31/2012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82E2F-CBF3-456F-8AB7-853D8CAC06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C147B-7B8B-460A-A276-F25B7879671F}" type="datetimeFigureOut">
              <a:rPr lang="en-US" smtClean="0"/>
              <a:pPr/>
              <a:t>12/31/2012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82E2F-CBF3-456F-8AB7-853D8CAC06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C147B-7B8B-460A-A276-F25B7879671F}" type="datetimeFigureOut">
              <a:rPr lang="en-US" smtClean="0"/>
              <a:pPr/>
              <a:t>12/31/2012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7F82E2F-CBF3-456F-8AB7-853D8CAC06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C147B-7B8B-460A-A276-F25B7879671F}" type="datetimeFigureOut">
              <a:rPr lang="en-US" smtClean="0"/>
              <a:pPr/>
              <a:t>12/31/2012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82E2F-CBF3-456F-8AB7-853D8CAC06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C147B-7B8B-460A-A276-F25B7879671F}" type="datetimeFigureOut">
              <a:rPr lang="en-US" smtClean="0"/>
              <a:pPr/>
              <a:t>12/31/2012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82E2F-CBF3-456F-8AB7-853D8CAC06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C147B-7B8B-460A-A276-F25B7879671F}" type="datetimeFigureOut">
              <a:rPr lang="en-US" smtClean="0"/>
              <a:pPr/>
              <a:t>12/31/2012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82E2F-CBF3-456F-8AB7-853D8CAC06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C147B-7B8B-460A-A276-F25B7879671F}" type="datetimeFigureOut">
              <a:rPr lang="en-US" smtClean="0"/>
              <a:pPr/>
              <a:t>12/31/2012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82E2F-CBF3-456F-8AB7-853D8CAC06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0EC147B-7B8B-460A-A276-F25B7879671F}" type="datetimeFigureOut">
              <a:rPr lang="en-US" smtClean="0"/>
              <a:pPr/>
              <a:t>12/31/2012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7F82E2F-CBF3-456F-8AB7-853D8CAC06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9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Classification</a:t>
            </a:r>
            <a:endParaRPr lang="en-US" dirty="0"/>
          </a:p>
        </p:txBody>
      </p:sp>
      <p:pic>
        <p:nvPicPr>
          <p:cNvPr id="1026" name="Picture 2" descr="http://2.bp.blogspot.com/_CQjzST9IbGs/SIyMDeWK1pI/AAAAAAAAACY/VUJNQJodgQ4/s400/6kingdom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685800"/>
            <a:ext cx="54864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Protista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Called Protists and are single celled or simple multicellular organisms </a:t>
            </a:r>
          </a:p>
          <a:p>
            <a:r>
              <a:rPr lang="en-US" dirty="0" smtClean="0"/>
              <a:t>Unlike bacteria protists are eukaryotic (have a nucleus and membrane bound organelles</a:t>
            </a:r>
          </a:p>
          <a:p>
            <a:r>
              <a:rPr lang="en-US" dirty="0" smtClean="0"/>
              <a:t>Contains all the eukaryotes that are not plants, animals, or fungi. </a:t>
            </a:r>
          </a:p>
          <a:p>
            <a:r>
              <a:rPr lang="en-US" dirty="0" smtClean="0"/>
              <a:t>Scientists think that the first protists evolved from ancient bacteria</a:t>
            </a:r>
            <a:endParaRPr lang="en-US" dirty="0"/>
          </a:p>
        </p:txBody>
      </p:sp>
      <p:pic>
        <p:nvPicPr>
          <p:cNvPr id="10242" name="Picture 2" descr="http://preview.turbosquid.com/Preview/Content_2009_07_16__16_29_13/Protists.jpg960a0dbb-b1ef-4feb-82a4-af817df28a7eLarg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1" y="5334000"/>
            <a:ext cx="35814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Plantae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Plants are complex multicellular organisms that are usually green and use the sun’s energy to make sugar by a process called photosynthesis. </a:t>
            </a:r>
            <a:endParaRPr lang="en-US" dirty="0"/>
          </a:p>
        </p:txBody>
      </p:sp>
      <p:pic>
        <p:nvPicPr>
          <p:cNvPr id="11266" name="Picture 2" descr="http://img4-3.sunset.timeinc.net/i/2006/02/plants-amenities-m.jpg?300:3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24200"/>
            <a:ext cx="91440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Fungi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04800" y="1295400"/>
            <a:ext cx="8686800" cy="4525963"/>
          </a:xfrm>
        </p:spPr>
        <p:txBody>
          <a:bodyPr/>
          <a:lstStyle/>
          <a:p>
            <a:r>
              <a:rPr lang="en-US" dirty="0" smtClean="0"/>
              <a:t>Complex multicellular organisms that were originally classified as plants but fungi do not use photosynthesis but they do not have animal characteristics and therefore have a separate kingdom</a:t>
            </a:r>
          </a:p>
          <a:p>
            <a:pPr lvl="1"/>
            <a:r>
              <a:rPr lang="en-US" dirty="0" smtClean="0"/>
              <a:t>Instead of using photosynthesis or eating their food fungi absorb their food after breaking them down with digestive juices</a:t>
            </a:r>
            <a:endParaRPr lang="en-US" dirty="0"/>
          </a:p>
        </p:txBody>
      </p:sp>
      <p:pic>
        <p:nvPicPr>
          <p:cNvPr id="12290" name="Picture 2" descr="http://magickcanoe.com/fungi/fungi-link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080406"/>
            <a:ext cx="2194559" cy="177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Kingdom </a:t>
            </a:r>
            <a:r>
              <a:rPr lang="en-US" dirty="0" err="1" smtClean="0"/>
              <a:t>Animalia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Complex multicellular organisms that have a </a:t>
            </a:r>
            <a:r>
              <a:rPr lang="en-US" smtClean="0"/>
              <a:t>nervous </a:t>
            </a:r>
            <a:r>
              <a:rPr lang="en-US" smtClean="0"/>
              <a:t>system: </a:t>
            </a:r>
            <a:r>
              <a:rPr lang="en-US" dirty="0" smtClean="0"/>
              <a:t>the cell also lacks a cell wall.</a:t>
            </a:r>
            <a:endParaRPr lang="en-US" dirty="0"/>
          </a:p>
        </p:txBody>
      </p:sp>
      <p:pic>
        <p:nvPicPr>
          <p:cNvPr id="13314" name="Picture 2" descr="http://designyoutrust.com/wp-content/uploads/2012/12/animal_images_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57650"/>
            <a:ext cx="3733800" cy="280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animal.discovery.com/animals/images/blocks/326x290-image-1-animal-attack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850" y="4057651"/>
            <a:ext cx="3105150" cy="280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http://media1.santabanta.com/full1/Nature/Animals/animals-79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580" y="4057651"/>
            <a:ext cx="2922270" cy="280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Terms to Learn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Classification</a:t>
            </a:r>
          </a:p>
          <a:p>
            <a:r>
              <a:rPr lang="en-US" dirty="0" smtClean="0"/>
              <a:t>Kingdom</a:t>
            </a:r>
          </a:p>
          <a:p>
            <a:r>
              <a:rPr lang="en-US" dirty="0" smtClean="0"/>
              <a:t>Phylum</a:t>
            </a:r>
          </a:p>
          <a:p>
            <a:r>
              <a:rPr lang="en-US" dirty="0" smtClean="0"/>
              <a:t>Class</a:t>
            </a:r>
          </a:p>
          <a:p>
            <a:r>
              <a:rPr lang="en-US" dirty="0" smtClean="0"/>
              <a:t>Order</a:t>
            </a:r>
          </a:p>
          <a:p>
            <a:r>
              <a:rPr lang="en-US" dirty="0" smtClean="0"/>
              <a:t>Family</a:t>
            </a:r>
          </a:p>
          <a:p>
            <a:r>
              <a:rPr lang="en-US" dirty="0" smtClean="0"/>
              <a:t>Genus</a:t>
            </a:r>
          </a:p>
          <a:p>
            <a:r>
              <a:rPr lang="en-US" dirty="0" smtClean="0"/>
              <a:t>Species</a:t>
            </a:r>
          </a:p>
          <a:p>
            <a:r>
              <a:rPr lang="en-US" dirty="0" smtClean="0"/>
              <a:t>Taxonomy</a:t>
            </a:r>
            <a:endParaRPr lang="en-US" dirty="0"/>
          </a:p>
          <a:p>
            <a:r>
              <a:rPr lang="en-US" dirty="0" smtClean="0"/>
              <a:t>Dichotomous Key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2446337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Classification</a:t>
            </a:r>
            <a:r>
              <a:rPr lang="en-US" dirty="0" smtClean="0"/>
              <a:t> is the arrangement of organisms into orderly groups based on their similarities</a:t>
            </a:r>
          </a:p>
          <a:p>
            <a:r>
              <a:rPr lang="en-US" dirty="0" smtClean="0"/>
              <a:t>We classify so that scientists can answer questions about species and their </a:t>
            </a:r>
            <a:r>
              <a:rPr lang="en-US" dirty="0" err="1" smtClean="0"/>
              <a:t>characterisitics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 descr="http://www.etcmontessorionline.com/images/Product_Images/Inside_Pics/ELC4073p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000500"/>
            <a:ext cx="83058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Levels of 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Kingdom – largest most general group</a:t>
            </a:r>
          </a:p>
          <a:p>
            <a:r>
              <a:rPr lang="en-US" dirty="0" smtClean="0"/>
              <a:t>Phylum – members of the same phylum are more like each other than another phylum</a:t>
            </a:r>
          </a:p>
          <a:p>
            <a:r>
              <a:rPr lang="en-US" dirty="0" smtClean="0"/>
              <a:t>Class </a:t>
            </a:r>
          </a:p>
          <a:p>
            <a:r>
              <a:rPr lang="en-US" dirty="0" smtClean="0"/>
              <a:t>Order</a:t>
            </a:r>
          </a:p>
          <a:p>
            <a:r>
              <a:rPr lang="en-US" dirty="0" smtClean="0"/>
              <a:t>Family</a:t>
            </a:r>
          </a:p>
          <a:p>
            <a:r>
              <a:rPr lang="en-US" dirty="0" smtClean="0"/>
              <a:t>Genus</a:t>
            </a:r>
          </a:p>
          <a:p>
            <a:r>
              <a:rPr lang="en-US" dirty="0" smtClean="0"/>
              <a:t>Species</a:t>
            </a:r>
            <a:endParaRPr lang="en-US" dirty="0"/>
          </a:p>
        </p:txBody>
      </p:sp>
      <p:pic>
        <p:nvPicPr>
          <p:cNvPr id="4" name="Picture 2" descr="http://www.biologycorner.com/resources/orca_taxonomy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276600"/>
            <a:ext cx="5258466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of 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6705600" cy="4525963"/>
          </a:xfrm>
        </p:spPr>
        <p:txBody>
          <a:bodyPr/>
          <a:lstStyle/>
          <a:p>
            <a:r>
              <a:rPr lang="en-US" dirty="0" err="1" smtClean="0"/>
              <a:t>Carolus</a:t>
            </a:r>
            <a:r>
              <a:rPr lang="en-US" dirty="0" smtClean="0"/>
              <a:t> Linnaeus – Swedish physician and botanist who lived in the 1700’s</a:t>
            </a:r>
          </a:p>
          <a:p>
            <a:pPr lvl="1"/>
            <a:r>
              <a:rPr lang="en-US" dirty="0" smtClean="0"/>
              <a:t>Founded taxonomy</a:t>
            </a:r>
          </a:p>
          <a:p>
            <a:pPr lvl="1"/>
            <a:r>
              <a:rPr lang="en-US" dirty="0" smtClean="0"/>
              <a:t>Today we still classify based on presumed evolutionary relationships </a:t>
            </a:r>
          </a:p>
          <a:p>
            <a:pPr lvl="1"/>
            <a:r>
              <a:rPr lang="en-US" dirty="0" smtClean="0"/>
              <a:t>Branching diagrams – another way to show evolutionary relationships between organisms</a:t>
            </a:r>
            <a:endParaRPr lang="en-US" dirty="0"/>
          </a:p>
        </p:txBody>
      </p:sp>
      <p:pic>
        <p:nvPicPr>
          <p:cNvPr id="4098" name="Picture 2" descr="http://upload.wikimedia.org/wikipedia/commons/c/c0/Carolus_Linnae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495" y="3429000"/>
            <a:ext cx="192405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Scientific Names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3587432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Scientific names is always the same for a specific organism no matter how many common names it has</a:t>
            </a:r>
          </a:p>
          <a:p>
            <a:r>
              <a:rPr lang="en-US" dirty="0" smtClean="0"/>
              <a:t>First part is the genus and the second name is the species</a:t>
            </a:r>
          </a:p>
          <a:p>
            <a:r>
              <a:rPr lang="en-US" i="1" dirty="0" err="1" smtClean="0"/>
              <a:t>Elephas</a:t>
            </a:r>
            <a:r>
              <a:rPr lang="en-US" i="1" dirty="0" smtClean="0"/>
              <a:t> </a:t>
            </a:r>
            <a:r>
              <a:rPr lang="en-US" i="1" dirty="0" err="1"/>
              <a:t>m</a:t>
            </a:r>
            <a:r>
              <a:rPr lang="en-US" i="1" dirty="0" err="1" smtClean="0"/>
              <a:t>aximus</a:t>
            </a:r>
            <a:r>
              <a:rPr lang="en-US" i="1" dirty="0" smtClean="0"/>
              <a:t> </a:t>
            </a:r>
            <a:r>
              <a:rPr lang="en-US" dirty="0" smtClean="0"/>
              <a:t>– Indian Elephant first word is always capitalized and the second word is lowercase. Always </a:t>
            </a:r>
            <a:r>
              <a:rPr lang="en-US" i="1" dirty="0" smtClean="0"/>
              <a:t>italicized</a:t>
            </a:r>
            <a:r>
              <a:rPr lang="en-US" dirty="0" smtClean="0"/>
              <a:t> or </a:t>
            </a:r>
            <a:r>
              <a:rPr lang="en-US" u="sng" dirty="0" smtClean="0"/>
              <a:t>underlined</a:t>
            </a:r>
          </a:p>
          <a:p>
            <a:r>
              <a:rPr lang="en-US" dirty="0" smtClean="0"/>
              <a:t>Scientific names are in Latin or Greek</a:t>
            </a:r>
            <a:endParaRPr lang="en-US" dirty="0"/>
          </a:p>
        </p:txBody>
      </p:sp>
      <p:pic>
        <p:nvPicPr>
          <p:cNvPr id="6146" name="Picture 2" descr="http://www.sms.si.edu/irlspec/images/CommonNam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1" y="4800600"/>
            <a:ext cx="4419600" cy="2026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Dichotomous Key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164528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Dichotomous key consists of several pairs of descriptive statements that have only two alternative responses</a:t>
            </a:r>
          </a:p>
          <a:p>
            <a:pPr lvl="1"/>
            <a:r>
              <a:rPr lang="en-US" dirty="0" smtClean="0"/>
              <a:t>You must answer the questions to identify the organism</a:t>
            </a:r>
            <a:endParaRPr lang="en-US" dirty="0"/>
          </a:p>
        </p:txBody>
      </p:sp>
      <p:pic>
        <p:nvPicPr>
          <p:cNvPr id="7170" name="Picture 2" descr="http://www.lucidcentral.org/portals/1/images/general/dichotomou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" y="3199447"/>
            <a:ext cx="3947160" cy="360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utahscience.oremjr.alpine.k12.ut.us/sciber03/middle/7_sciber/classify/images/key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199447"/>
            <a:ext cx="5029200" cy="360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2 - The Six Kingdoms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Terms to learn</a:t>
            </a:r>
          </a:p>
          <a:p>
            <a:pPr lvl="1"/>
            <a:r>
              <a:rPr lang="en-US" dirty="0" smtClean="0"/>
              <a:t>Archaebacteria</a:t>
            </a:r>
          </a:p>
          <a:p>
            <a:pPr lvl="1"/>
            <a:r>
              <a:rPr lang="en-US" dirty="0" smtClean="0"/>
              <a:t>Eubacteria</a:t>
            </a:r>
          </a:p>
          <a:p>
            <a:pPr lvl="1"/>
            <a:r>
              <a:rPr lang="en-US" dirty="0" err="1" smtClean="0"/>
              <a:t>Protista</a:t>
            </a:r>
            <a:endParaRPr lang="en-US" dirty="0" smtClean="0"/>
          </a:p>
          <a:p>
            <a:pPr lvl="1"/>
            <a:r>
              <a:rPr lang="en-US" dirty="0" err="1" smtClean="0"/>
              <a:t>Plantae</a:t>
            </a:r>
            <a:endParaRPr lang="en-US" dirty="0" smtClean="0"/>
          </a:p>
          <a:p>
            <a:pPr lvl="1"/>
            <a:r>
              <a:rPr lang="en-US" dirty="0" smtClean="0"/>
              <a:t>Fungi</a:t>
            </a:r>
          </a:p>
          <a:p>
            <a:pPr lvl="1"/>
            <a:r>
              <a:rPr lang="en-US" dirty="0" err="1" smtClean="0"/>
              <a:t>Animalia</a:t>
            </a: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8194" name="Picture 2" descr="http://upload.wikimedia.org/wikipedia/commons/a/a3/Life_Six_Kingdom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143000"/>
            <a:ext cx="516255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Kingdoms of Bacteria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Bacteria are extremely small single –celled organisms that are prokaryotic ( no nuclei) </a:t>
            </a:r>
          </a:p>
          <a:p>
            <a:pPr lvl="1"/>
            <a:r>
              <a:rPr lang="en-US" dirty="0" smtClean="0"/>
              <a:t>Divided into </a:t>
            </a:r>
            <a:r>
              <a:rPr lang="en-US" dirty="0"/>
              <a:t>A</a:t>
            </a:r>
            <a:r>
              <a:rPr lang="en-US" dirty="0" smtClean="0"/>
              <a:t>rchaebacteria and Eubacteria </a:t>
            </a:r>
          </a:p>
          <a:p>
            <a:pPr lvl="1"/>
            <a:r>
              <a:rPr lang="en-US" dirty="0" smtClean="0"/>
              <a:t>Archaebacteria – have been on the planet at least 3 billion years old and lives in places where nothing else can survive</a:t>
            </a:r>
          </a:p>
          <a:p>
            <a:pPr lvl="1"/>
            <a:r>
              <a:rPr lang="en-US" dirty="0" smtClean="0"/>
              <a:t>Eubacteria – Most of all the other bacteria</a:t>
            </a:r>
            <a:endParaRPr lang="en-US" dirty="0"/>
          </a:p>
        </p:txBody>
      </p:sp>
      <p:pic>
        <p:nvPicPr>
          <p:cNvPr id="9218" name="Picture 2" descr="http://lowelab.ucsc.edu/images/OctopusSpr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262" y="5029200"/>
            <a:ext cx="3233738" cy="2152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3281</TotalTime>
  <Words>404</Words>
  <Application>Microsoft Office PowerPoint</Application>
  <PresentationFormat>On-screen Show (4:3)</PresentationFormat>
  <Paragraphs>62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Trek</vt:lpstr>
      <vt:lpstr>Chapter 9</vt:lpstr>
      <vt:lpstr>Terms to Learn</vt:lpstr>
      <vt:lpstr>Classification</vt:lpstr>
      <vt:lpstr>Levels of classification</vt:lpstr>
      <vt:lpstr>History of Classification</vt:lpstr>
      <vt:lpstr>Scientific Names</vt:lpstr>
      <vt:lpstr>Dichotomous Key</vt:lpstr>
      <vt:lpstr>Section 2 - The Six Kingdoms</vt:lpstr>
      <vt:lpstr>Two Kingdoms of Bacteria</vt:lpstr>
      <vt:lpstr>Protista</vt:lpstr>
      <vt:lpstr>Plantae</vt:lpstr>
      <vt:lpstr>Fungi</vt:lpstr>
      <vt:lpstr>Kingdom Animalia</vt:lpstr>
    </vt:vector>
  </TitlesOfParts>
  <Company>The Home Depot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9</dc:title>
  <dc:creator>wxb0951</dc:creator>
  <cp:lastModifiedBy>Erica Beerbower</cp:lastModifiedBy>
  <cp:revision>12</cp:revision>
  <dcterms:created xsi:type="dcterms:W3CDTF">2011-12-05T01:25:31Z</dcterms:created>
  <dcterms:modified xsi:type="dcterms:W3CDTF">2013-01-02T20:01:21Z</dcterms:modified>
</cp:coreProperties>
</file>