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D892AFE-BF24-411C-9C33-44265D2DDD39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0C82A00-8706-47AA-821E-5AC229EA2E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892AFE-BF24-411C-9C33-44265D2DDD39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C82A00-8706-47AA-821E-5AC229EA2E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D892AFE-BF24-411C-9C33-44265D2DDD39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0C82A00-8706-47AA-821E-5AC229EA2E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892AFE-BF24-411C-9C33-44265D2DDD39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C82A00-8706-47AA-821E-5AC229EA2E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D892AFE-BF24-411C-9C33-44265D2DDD39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0C82A00-8706-47AA-821E-5AC229EA2E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892AFE-BF24-411C-9C33-44265D2DDD39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C82A00-8706-47AA-821E-5AC229EA2E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892AFE-BF24-411C-9C33-44265D2DDD39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C82A00-8706-47AA-821E-5AC229EA2E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892AFE-BF24-411C-9C33-44265D2DDD39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C82A00-8706-47AA-821E-5AC229EA2E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D892AFE-BF24-411C-9C33-44265D2DDD39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C82A00-8706-47AA-821E-5AC229EA2E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892AFE-BF24-411C-9C33-44265D2DDD39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C82A00-8706-47AA-821E-5AC229EA2E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892AFE-BF24-411C-9C33-44265D2DDD39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C82A00-8706-47AA-821E-5AC229EA2E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D892AFE-BF24-411C-9C33-44265D2DDD39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0C82A00-8706-47AA-821E-5AC229EA2E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Periodic Table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Finding your way around the periodic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Metalloids – also called semiconductors</a:t>
            </a:r>
          </a:p>
          <a:p>
            <a:pPr lvl="1"/>
            <a:r>
              <a:rPr lang="en-US" dirty="0" smtClean="0"/>
              <a:t>Have about a half complete set of electrons in their outer energy level</a:t>
            </a:r>
          </a:p>
          <a:p>
            <a:pPr lvl="1"/>
            <a:r>
              <a:rPr lang="en-US" dirty="0" smtClean="0"/>
              <a:t>Have some characteristics of metals and some of non metals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Each element is identified by a chemical symbol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square contains information such as atomic number, atomic mass, name, symbol</a:t>
            </a:r>
          </a:p>
          <a:p>
            <a:r>
              <a:rPr lang="en-US" dirty="0" smtClean="0"/>
              <a:t>Some are named after famous scientists some after regions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the periodic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Period – horizontal row of elements from left to right</a:t>
            </a:r>
          </a:p>
          <a:p>
            <a:r>
              <a:rPr lang="en-US" dirty="0" smtClean="0"/>
              <a:t>Group – Column of elements from top to bottom</a:t>
            </a:r>
          </a:p>
          <a:p>
            <a:r>
              <a:rPr lang="en-US" dirty="0" smtClean="0"/>
              <a:t>Elements in the row become less metallic as you move from left to right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Section 2 – Grouping the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Terms to Learn</a:t>
            </a:r>
          </a:p>
          <a:p>
            <a:pPr lvl="1"/>
            <a:r>
              <a:rPr lang="en-US" dirty="0" smtClean="0"/>
              <a:t>Alkali Metals</a:t>
            </a:r>
          </a:p>
          <a:p>
            <a:pPr lvl="1"/>
            <a:r>
              <a:rPr lang="en-US" dirty="0" smtClean="0"/>
              <a:t>Alkaline-Earth metals</a:t>
            </a:r>
          </a:p>
          <a:p>
            <a:pPr lvl="1"/>
            <a:r>
              <a:rPr lang="en-US" dirty="0" smtClean="0"/>
              <a:t>Halogens</a:t>
            </a:r>
          </a:p>
          <a:p>
            <a:pPr lvl="1"/>
            <a:r>
              <a:rPr lang="en-US" dirty="0" smtClean="0"/>
              <a:t>Noble Gases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Groups 1 and 2 – Very reactive metals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Section 1 – Arranging the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Terms to Learn</a:t>
            </a:r>
          </a:p>
          <a:p>
            <a:pPr lvl="1"/>
            <a:r>
              <a:rPr lang="en-US" dirty="0" smtClean="0"/>
              <a:t>Periodic</a:t>
            </a:r>
          </a:p>
          <a:p>
            <a:pPr lvl="1"/>
            <a:r>
              <a:rPr lang="en-US" dirty="0" smtClean="0"/>
              <a:t>Periodic Law</a:t>
            </a:r>
          </a:p>
          <a:p>
            <a:pPr lvl="1"/>
            <a:r>
              <a:rPr lang="en-US" dirty="0" smtClean="0"/>
              <a:t>Period</a:t>
            </a:r>
          </a:p>
          <a:p>
            <a:pPr lvl="1"/>
            <a:r>
              <a:rPr lang="en-US" dirty="0" smtClean="0"/>
              <a:t>Grou</a:t>
            </a:r>
            <a:r>
              <a:rPr lang="en-US" dirty="0"/>
              <a:t>p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Dmitri Mendeleev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 began looking for an organization to the elements </a:t>
            </a:r>
          </a:p>
          <a:p>
            <a:r>
              <a:rPr lang="en-US" dirty="0" smtClean="0"/>
              <a:t>He found that there was a repeating pattern to the properties of the elements when they were arranged in order of increasing atomic mass</a:t>
            </a:r>
          </a:p>
          <a:p>
            <a:r>
              <a:rPr lang="en-US" dirty="0" smtClean="0"/>
              <a:t>He also predicted the characteristics of missing elements very accurately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Mendeleev saw that the properties of the elements were periodic, meaning they had a regular, repeating pattern</a:t>
            </a:r>
          </a:p>
          <a:p>
            <a:pPr lvl="1"/>
            <a:r>
              <a:rPr lang="en-US" dirty="0" smtClean="0"/>
              <a:t>Days of the week	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When the elements were arranged in order of increasing atomic mass very eighth element had similar physical and chemical properties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elements did not match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Mendeleev noticed that some of the elements were not in the correct place</a:t>
            </a:r>
          </a:p>
          <a:p>
            <a:r>
              <a:rPr lang="en-US" dirty="0" smtClean="0"/>
              <a:t>In 1914 Henry Mosley rearranged them according to atomic number (# of protons)</a:t>
            </a:r>
          </a:p>
          <a:p>
            <a:pPr lvl="1"/>
            <a:r>
              <a:rPr lang="en-US" dirty="0" smtClean="0"/>
              <a:t>Periodic Law states that the chemical and physical properties of elements are periodic functions of their atomic numbers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2226" name="Picture 2" descr="http://cache2.artprintimages.com/p/LRG/9/959/1G2K000Z/art-print/periodic-table-of-elemen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64" y="0"/>
            <a:ext cx="8135636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02" name="Picture 2" descr="http://ihazinfos.com/wp-content/uploads/2010/08/PeriodicTableofElemen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01026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Finding your way around the periodic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elements are metals, most have few electrons in their outer shell</a:t>
            </a:r>
          </a:p>
          <a:p>
            <a:pPr lvl="1"/>
            <a:r>
              <a:rPr lang="en-US" dirty="0" smtClean="0"/>
              <a:t>Most metals are solid at room temperature, mercury is a liquid</a:t>
            </a:r>
          </a:p>
          <a:p>
            <a:pPr lvl="1"/>
            <a:r>
              <a:rPr lang="en-US" dirty="0" smtClean="0"/>
              <a:t>Most metals are good thermal conductors, ductile, malleable, shiny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Finding your way around the periodic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Nonmetals – found on the right side of the periodic table</a:t>
            </a:r>
          </a:p>
          <a:p>
            <a:pPr lvl="1"/>
            <a:r>
              <a:rPr lang="en-US" dirty="0" smtClean="0"/>
              <a:t>Outer shells have an almost complete set of electrons</a:t>
            </a:r>
          </a:p>
          <a:p>
            <a:pPr lvl="1"/>
            <a:r>
              <a:rPr lang="en-US" dirty="0" smtClean="0"/>
              <a:t>Noble gases have a complete set of electrons in their outer shell</a:t>
            </a:r>
          </a:p>
          <a:p>
            <a:pPr lvl="1"/>
            <a:r>
              <a:rPr lang="en-US" dirty="0" smtClean="0"/>
              <a:t>More than half are gases at room temperature</a:t>
            </a:r>
          </a:p>
          <a:p>
            <a:pPr lvl="1"/>
            <a:r>
              <a:rPr lang="en-US" dirty="0" smtClean="0"/>
              <a:t>Not shiny, not malleable, ductile, poor conductors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272</TotalTime>
  <Words>367</Words>
  <Application>Microsoft Office PowerPoint</Application>
  <PresentationFormat>On-screen Show (4:3)</PresentationFormat>
  <Paragraphs>49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Opulent</vt:lpstr>
      <vt:lpstr>Chapter 12</vt:lpstr>
      <vt:lpstr>Section 1 – Arranging the Elements</vt:lpstr>
      <vt:lpstr>Dmitri Mendeleev</vt:lpstr>
      <vt:lpstr>Periodic</vt:lpstr>
      <vt:lpstr>Some elements did not match</vt:lpstr>
      <vt:lpstr>Slide 6</vt:lpstr>
      <vt:lpstr>Slide 7</vt:lpstr>
      <vt:lpstr>Finding your way around the periodic table</vt:lpstr>
      <vt:lpstr>Finding your way around the periodic table</vt:lpstr>
      <vt:lpstr>Finding your way around the periodic table</vt:lpstr>
      <vt:lpstr>Each element is identified by a chemical symbol</vt:lpstr>
      <vt:lpstr>Reading the periodic table</vt:lpstr>
      <vt:lpstr>Section 2 – Grouping the elements</vt:lpstr>
      <vt:lpstr>Groups 1 and 2 – Very reactive metals</vt:lpstr>
      <vt:lpstr>Slide 15</vt:lpstr>
      <vt:lpstr>Slide 16</vt:lpstr>
      <vt:lpstr>Slide 17</vt:lpstr>
      <vt:lpstr>Slide 18</vt:lpstr>
      <vt:lpstr>Slide 19</vt:lpstr>
      <vt:lpstr>Slide 20</vt:lpstr>
    </vt:vector>
  </TitlesOfParts>
  <Company>The Home Depot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12</dc:title>
  <dc:creator>wxb0951</dc:creator>
  <cp:lastModifiedBy>ebeerbower</cp:lastModifiedBy>
  <cp:revision>3</cp:revision>
  <dcterms:created xsi:type="dcterms:W3CDTF">2011-10-30T21:34:03Z</dcterms:created>
  <dcterms:modified xsi:type="dcterms:W3CDTF">2011-10-31T12:35:24Z</dcterms:modified>
</cp:coreProperties>
</file>